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535" r:id="rId31"/>
    <p:sldId id="536" r:id="rId32"/>
    <p:sldId id="537" r:id="rId33"/>
    <p:sldId id="538" r:id="rId34"/>
    <p:sldId id="539" r:id="rId35"/>
    <p:sldId id="540" r:id="rId36"/>
    <p:sldId id="475" r:id="rId37"/>
    <p:sldId id="502" r:id="rId38"/>
    <p:sldId id="495" r:id="rId39"/>
    <p:sldId id="498" r:id="rId40"/>
    <p:sldId id="499" r:id="rId41"/>
    <p:sldId id="500" r:id="rId42"/>
    <p:sldId id="501" r:id="rId43"/>
    <p:sldId id="473" r:id="rId44"/>
    <p:sldId id="476" r:id="rId45"/>
    <p:sldId id="477" r:id="rId46"/>
    <p:sldId id="488" r:id="rId47"/>
    <p:sldId id="478" r:id="rId48"/>
    <p:sldId id="480" r:id="rId49"/>
    <p:sldId id="479" r:id="rId50"/>
    <p:sldId id="489" r:id="rId51"/>
    <p:sldId id="493" r:id="rId52"/>
    <p:sldId id="490" r:id="rId53"/>
    <p:sldId id="492" r:id="rId54"/>
    <p:sldId id="481" r:id="rId55"/>
    <p:sldId id="494" r:id="rId56"/>
    <p:sldId id="482" r:id="rId57"/>
    <p:sldId id="483" r:id="rId58"/>
    <p:sldId id="491" r:id="rId59"/>
    <p:sldId id="484" r:id="rId60"/>
    <p:sldId id="485" r:id="rId61"/>
    <p:sldId id="486" r:id="rId62"/>
    <p:sldId id="487" r:id="rId63"/>
    <p:sldId id="474" r:id="rId64"/>
    <p:sldId id="472" r:id="rId65"/>
    <p:sldId id="464" r:id="rId66"/>
    <p:sldId id="463" r:id="rId67"/>
    <p:sldId id="458" r:id="rId68"/>
    <p:sldId id="455" r:id="rId69"/>
    <p:sldId id="459" r:id="rId70"/>
    <p:sldId id="457" r:id="rId71"/>
    <p:sldId id="456" r:id="rId72"/>
    <p:sldId id="460" r:id="rId73"/>
    <p:sldId id="461" r:id="rId74"/>
    <p:sldId id="462" r:id="rId75"/>
    <p:sldId id="449" r:id="rId76"/>
    <p:sldId id="450" r:id="rId77"/>
    <p:sldId id="451" r:id="rId78"/>
    <p:sldId id="453" r:id="rId79"/>
    <p:sldId id="454" r:id="rId80"/>
    <p:sldId id="447" r:id="rId81"/>
    <p:sldId id="448" r:id="rId82"/>
    <p:sldId id="452" r:id="rId83"/>
    <p:sldId id="49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44" dt="2024-03-21T10:29:31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10:29:31.272" v="378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8:25:27.495" v="3739" actId="404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0:31.416" v="3708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5:49.604" v="3762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3-21T10:29:18.431" v="3784" actId="404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10:26:41.402" v="3769" actId="14826"/>
          <ac:picMkLst>
            <pc:docMk/>
            <pc:sldMk cId="808899039" sldId="53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10:25:30.482" v="3766" actId="14826"/>
          <ac:picMkLst>
            <pc:docMk/>
            <pc:sldMk cId="808899039" sldId="53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10:27:32.754" v="3770" actId="14826"/>
          <ac:picMkLst>
            <pc:docMk/>
            <pc:sldMk cId="808899039" sldId="539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10:26:08.787" v="376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10:29:31.272" v="3786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61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1.pn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18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45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51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57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630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49.png"/><Relationship Id="rId4" Type="http://schemas.openxmlformats.org/officeDocument/2006/relationships/image" Target="../media/image3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56.png"/><Relationship Id="rId4" Type="http://schemas.openxmlformats.org/officeDocument/2006/relationships/image" Target="../media/image18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4192</Words>
  <Application>Microsoft Office PowerPoint</Application>
  <PresentationFormat>Widescreen</PresentationFormat>
  <Paragraphs>320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2024-03-21T10:29:44Z</dcterms:modified>
</cp:coreProperties>
</file>